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89" r:id="rId4"/>
    <p:sldId id="290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pic>
        <p:nvPicPr>
          <p:cNvPr id="6" name="Picture 5" descr="BOTTOM_PANDUAN_202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320877"/>
            <a:ext cx="9144000" cy="5371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8D8D9-286A-4E0F-8829-813061D2BE9F}" type="datetimeFigureOut">
              <a:rPr lang="id-ID" smtClean="0"/>
              <a:pPr/>
              <a:t>11/03/2020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23388-BBD9-4625-8DC5-20816C28350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8D8D9-286A-4E0F-8829-813061D2BE9F}" type="datetimeFigureOut">
              <a:rPr lang="id-ID" smtClean="0"/>
              <a:pPr/>
              <a:t>11/03/2020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23388-BBD9-4625-8DC5-20816C28350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8D8D9-286A-4E0F-8829-813061D2BE9F}" type="datetimeFigureOut">
              <a:rPr lang="id-ID" smtClean="0"/>
              <a:pPr/>
              <a:t>11/03/2020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23388-BBD9-4625-8DC5-20816C28350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8D8D9-286A-4E0F-8829-813061D2BE9F}" type="datetimeFigureOut">
              <a:rPr lang="id-ID" smtClean="0"/>
              <a:pPr/>
              <a:t>11/03/2020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23388-BBD9-4625-8DC5-20816C28350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8D8D9-286A-4E0F-8829-813061D2BE9F}" type="datetimeFigureOut">
              <a:rPr lang="id-ID" smtClean="0"/>
              <a:pPr/>
              <a:t>11/03/2020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23388-BBD9-4625-8DC5-20816C28350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8D8D9-286A-4E0F-8829-813061D2BE9F}" type="datetimeFigureOut">
              <a:rPr lang="id-ID" smtClean="0"/>
              <a:pPr/>
              <a:t>11/03/2020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23388-BBD9-4625-8DC5-20816C28350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8D8D9-286A-4E0F-8829-813061D2BE9F}" type="datetimeFigureOut">
              <a:rPr lang="id-ID" smtClean="0"/>
              <a:pPr/>
              <a:t>11/03/2020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23388-BBD9-4625-8DC5-20816C28350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8D8D9-286A-4E0F-8829-813061D2BE9F}" type="datetimeFigureOut">
              <a:rPr lang="id-ID" smtClean="0"/>
              <a:pPr/>
              <a:t>11/03/2020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23388-BBD9-4625-8DC5-20816C28350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8D8D9-286A-4E0F-8829-813061D2BE9F}" type="datetimeFigureOut">
              <a:rPr lang="id-ID" smtClean="0"/>
              <a:pPr/>
              <a:t>11/03/2020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23388-BBD9-4625-8DC5-20816C28350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8D8D9-286A-4E0F-8829-813061D2BE9F}" type="datetimeFigureOut">
              <a:rPr lang="id-ID" smtClean="0"/>
              <a:pPr/>
              <a:t>11/03/2020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23388-BBD9-4625-8DC5-20816C28350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8D8D9-286A-4E0F-8829-813061D2BE9F}" type="datetimeFigureOut">
              <a:rPr lang="id-ID" smtClean="0"/>
              <a:pPr/>
              <a:t>11/03/2020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23388-BBD9-4625-8DC5-20816C28350A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_PANDUAN_20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719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0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5" y="332656"/>
            <a:ext cx="8327615" cy="5904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95536" y="337927"/>
            <a:ext cx="8229600" cy="796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D" i="1" dirty="0" smtClean="0"/>
              <a:t>Uniform …</a:t>
            </a:r>
            <a:endParaRPr lang="en-US" i="1" dirty="0"/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169168" y="1351309"/>
            <a:ext cx="4042792" cy="4525963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D" sz="3600" dirty="0" smtClean="0">
              <a:latin typeface="Arial Narrow" panose="020B0606020202030204" pitchFamily="34" charset="0"/>
            </a:endParaRPr>
          </a:p>
          <a:p>
            <a:pPr marL="339725" indent="-339725" algn="l">
              <a:buFont typeface="+mj-lt"/>
              <a:buAutoNum type="arabicPeriod"/>
            </a:pPr>
            <a:r>
              <a:rPr lang="en-ID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Tugas</a:t>
            </a:r>
            <a:endParaRPr lang="en-ID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marL="796925" lvl="2" indent="-339725" algn="l">
              <a:buFont typeface="Arial" panose="020B0604020202020204" pitchFamily="34" charset="0"/>
              <a:buChar char="•"/>
            </a:pPr>
            <a:r>
              <a:rPr lang="en-ID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Low Control</a:t>
            </a:r>
          </a:p>
          <a:p>
            <a:pPr marL="796925" lvl="2" indent="-339725" algn="l">
              <a:buFont typeface="Arial" panose="020B0604020202020204" pitchFamily="34" charset="0"/>
              <a:buChar char="•"/>
            </a:pPr>
            <a:r>
              <a:rPr lang="en-ID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High Control</a:t>
            </a:r>
          </a:p>
          <a:p>
            <a:pPr marL="339725" indent="-339725" algn="l">
              <a:buFont typeface="+mj-lt"/>
              <a:buAutoNum type="arabicPeriod"/>
            </a:pPr>
            <a:r>
              <a:rPr lang="en-ID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Kriteria</a:t>
            </a:r>
            <a:r>
              <a:rPr lang="en-ID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ID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performansi</a:t>
            </a:r>
            <a:endParaRPr lang="en-ID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marL="339725" indent="-339725" algn="l">
              <a:buFont typeface="+mj-lt"/>
              <a:buAutoNum type="arabicPeriod"/>
            </a:pPr>
            <a:r>
              <a:rPr lang="en-ID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Cara Penilaian (</a:t>
            </a:r>
            <a:r>
              <a:rPr lang="en-ID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Rubrik</a:t>
            </a:r>
            <a:r>
              <a:rPr lang="en-ID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)</a:t>
            </a:r>
          </a:p>
          <a:p>
            <a:endParaRPr lang="en-US" sz="3600" dirty="0">
              <a:latin typeface="Arial Narrow" panose="020B0606020202030204" pitchFamily="34" charset="0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5436096" y="1351308"/>
            <a:ext cx="3538736" cy="4525963"/>
          </a:xfrm>
          <a:prstGeom prst="rect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D" dirty="0" smtClean="0"/>
          </a:p>
          <a:p>
            <a:endParaRPr lang="en-ID" dirty="0" smtClean="0"/>
          </a:p>
          <a:p>
            <a:endParaRPr lang="en-ID" sz="2000" dirty="0"/>
          </a:p>
          <a:p>
            <a:r>
              <a:rPr lang="en-ID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Instrumen</a:t>
            </a:r>
            <a:endParaRPr lang="en-ID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ID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Persiapan</a:t>
            </a:r>
            <a:r>
              <a:rPr lang="en-ID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ID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Penilai</a:t>
            </a:r>
            <a:endParaRPr lang="en-ID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4283968" y="2852936"/>
            <a:ext cx="1080120" cy="12241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89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D" smtClean="0"/>
              <a:t>Persiapan Penilai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ID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Pelatihan</a:t>
            </a:r>
            <a:r>
              <a:rPr lang="en-ID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ID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pusat</a:t>
            </a:r>
            <a:r>
              <a:rPr lang="en-ID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(TOT)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ID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Pelatihan</a:t>
            </a:r>
            <a:r>
              <a:rPr lang="en-ID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di </a:t>
            </a:r>
            <a:r>
              <a:rPr lang="en-ID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Calon</a:t>
            </a:r>
            <a:r>
              <a:rPr lang="en-ID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ID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Penilai</a:t>
            </a:r>
            <a:r>
              <a:rPr lang="en-ID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di Perguruan Tinggi</a:t>
            </a:r>
          </a:p>
          <a:p>
            <a:pPr marL="971550" lvl="1" indent="-514350" algn="l">
              <a:buFont typeface="+mj-lt"/>
              <a:buAutoNum type="arabicPeriod"/>
            </a:pPr>
            <a:r>
              <a:rPr lang="en-ID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Pemahaman</a:t>
            </a:r>
            <a:r>
              <a:rPr lang="en-ID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ID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prosedur</a:t>
            </a:r>
            <a:endParaRPr lang="en-ID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971550" lvl="1" indent="-514350" algn="l">
              <a:buFont typeface="+mj-lt"/>
              <a:buAutoNum type="arabicPeriod"/>
            </a:pPr>
            <a:r>
              <a:rPr lang="en-ID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Pemahaman</a:t>
            </a:r>
            <a:r>
              <a:rPr lang="en-ID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ID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Instrumen</a:t>
            </a:r>
            <a:endParaRPr lang="en-ID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971550" lvl="1" indent="-514350" algn="l">
              <a:buFont typeface="+mj-lt"/>
              <a:buAutoNum type="arabicPeriod"/>
            </a:pPr>
            <a:r>
              <a:rPr lang="en-ID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Pemahaman</a:t>
            </a:r>
            <a:r>
              <a:rPr lang="en-ID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Penggunaan </a:t>
            </a:r>
            <a:r>
              <a:rPr lang="en-ID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Sistem</a:t>
            </a:r>
            <a:endParaRPr lang="en-ID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ID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Hasil </a:t>
            </a:r>
            <a:r>
              <a:rPr lang="en-ID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akhir</a:t>
            </a:r>
            <a:r>
              <a:rPr lang="en-ID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 </a:t>
            </a:r>
          </a:p>
          <a:p>
            <a:pPr marL="971550" lvl="1" indent="-514350" algn="l">
              <a:buFont typeface="+mj-lt"/>
              <a:buAutoNum type="arabicPeriod"/>
            </a:pPr>
            <a:r>
              <a:rPr lang="en-ID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Fair, reliable, dan valid</a:t>
            </a:r>
          </a:p>
          <a:p>
            <a:pPr marL="971550" lvl="1" indent="-514350" algn="l">
              <a:buFont typeface="+mj-lt"/>
              <a:buAutoNum type="arabicPeriod"/>
            </a:pPr>
            <a:r>
              <a:rPr lang="en-ID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Angkanya</a:t>
            </a:r>
            <a:r>
              <a:rPr lang="en-ID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dapat </a:t>
            </a:r>
            <a:r>
              <a:rPr lang="en-ID" u="sng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diperbandingkan</a:t>
            </a:r>
            <a:endParaRPr lang="en-ID" u="sng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 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8680238" cy="5904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2 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548680"/>
            <a:ext cx="8735180" cy="5328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2 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620688"/>
            <a:ext cx="8735180" cy="5328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2 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543" y="692696"/>
            <a:ext cx="8774945" cy="5328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876</TotalTime>
  <Words>50</Words>
  <Application>Microsoft Office PowerPoint</Application>
  <PresentationFormat>On-screen Show (4:3)</PresentationFormat>
  <Paragraphs>21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asyarief</dc:creator>
  <cp:lastModifiedBy>user</cp:lastModifiedBy>
  <cp:revision>33</cp:revision>
  <dcterms:created xsi:type="dcterms:W3CDTF">2020-01-28T07:10:12Z</dcterms:created>
  <dcterms:modified xsi:type="dcterms:W3CDTF">2020-03-11T00:22:08Z</dcterms:modified>
</cp:coreProperties>
</file>